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9" r:id="rId5"/>
    <p:sldId id="260" r:id="rId6"/>
    <p:sldId id="268" r:id="rId7"/>
    <p:sldId id="262" r:id="rId8"/>
    <p:sldId id="265" r:id="rId9"/>
    <p:sldId id="266" r:id="rId10"/>
    <p:sldId id="269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4B47AB1-0334-8339-BF3F-8E10CEFF5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E4DE9DCD-3469-A8EA-3DDD-A24212B0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69EE7D0-3078-1961-3E1F-30D56BCA8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1839AF2-5EB1-B74A-B393-F96A4D05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1B79D26-7089-0481-6359-8F985A06D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29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9E8FA64-30AD-7EE0-37A0-2D86EFB9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FC83CDFC-AC9D-DBD9-95D4-BA5DA1FBC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399E42D-7851-DC92-8A66-DA70FDAB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F045CD5-828E-AD8F-CB1E-D06716DB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A768296-1D80-A24C-B9D4-7E824B36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236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7040FB46-FCE3-2358-78D4-9547BF04B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CE066DDB-1BCE-8D6F-7D0C-CD6050B17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89BED14-047E-2EF6-B0FD-A1BF323F6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3DC4B52-59FF-CF30-CB2B-BCD6240E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732F699-E9DC-E975-7C15-73E79D4F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9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F9A87A8-AACA-8156-9509-FAA21F73A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A801CA6-3FF9-AAE7-8E7E-4B3F65970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2A3595C-12A9-310D-AD95-D6F3265E2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213B5FD-69E6-2820-8B7B-375FC14C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FB0CD7A-793B-5ED7-DA8C-4DC2663F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06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08F4A81-C958-309D-F1E4-4A0AE4FB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9514E4-2399-DEB0-9B8D-F6F7CBDC0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BEA2F8A-8A0B-1D71-1EE7-1B886504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16AA9AD-5F07-5C7E-2F7C-465FA3F27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816AE1F-F95C-994E-FC09-5E3F2DDAA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1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A44E10-77BC-D105-3034-AFDEB040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4464887-AE60-5D16-7770-DDD6D91A7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B3A48EA-485E-E92A-4E98-181DD856E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2800946-2E0A-B7FC-7E2F-63A6F330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9FAD1420-C200-DB8F-AE52-8B621DE6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B02F89A-CCF0-CD1B-186A-66608DE85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31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DD5FC3F-3FAB-C8B3-B7C0-419FFFB2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36C9164-F1E8-48C2-6D01-42365622F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E60AE95-FB87-EC41-9E7B-82E5F0FD2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FE85265B-941D-49A1-41F3-9654931AE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9D97B5B-B368-A933-374B-C31BA96DA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0838EF83-ABA4-DC6B-DB5E-0A51581D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5490CB8-EE20-EE6A-EAC4-9AF0EB32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2851368B-3CA9-4C70-77F7-87A88647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23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B4EF84E-3318-9A84-EA22-EA0075BA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A1C36C3-0AA0-9B47-4582-5E219D63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487FECD2-9BF6-AA69-8D23-404BE174D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2F5080C-EE38-3FE4-B8FE-39BB84A5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99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55F2DCEF-AAD9-0AB2-71C9-1D5E26B2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02C25C4-B2F8-42A9-94FE-5125D9C9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2A80D3A-D2C2-9DFD-443C-9484EE67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57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C868B3-A8FB-BFC7-E9F3-D8E20339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8D61AF4-479E-F147-CD05-3D5FB3CB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7D77635-509A-F3CA-AC53-B0FF5BB67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C8FCCE2-EA02-AE66-D1ED-EA15837B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865DEEF1-34F9-02D7-C20F-A047B251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225CD6F-EF65-A8C1-CF97-4E9D4F34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02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C5A2DB9-8954-64D7-B04D-73243E057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F8AE17B-BF7B-4D6E-114D-A01546E97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035AC77-28D6-52D2-51CF-6BD6DA23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FA36FF74-4D85-C902-9DC9-EC2436EB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24B427B-883E-5950-827B-2D56A524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5A1FE91-033F-74C8-46B3-172205A3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8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B3B37B-1C8E-09FB-ECB5-CCB6D3CC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82C23D9-981C-9696-654E-7C58F15C4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8D5EE3E-3E7D-E37B-F6F9-0F1ABB776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1CDB83-44D9-463E-AC5A-DC6FB347C1CF}" type="datetimeFigureOut">
              <a:rPr lang="ru-RU" smtClean="0"/>
              <a:t>06.12.2024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1C761CC-4F1D-4F88-0319-F62F56607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A84E74C-20FA-6D61-EFA8-673892023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D9D55-6D39-41B4-AD30-8BE0F4FEAE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1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текст, снимок экрана, Графическое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944D203C-490A-0866-7F33-BD89C50E90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411" y="-2512"/>
            <a:ext cx="12656821" cy="6941475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 помещении, устройство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xmlns="" id="{726C6725-6296-3BEA-6322-F23E7E53DA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09" y="0"/>
            <a:ext cx="385762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Изображение выглядит как книга, рукописный текст, искусство,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42C6AB85-36DC-89F0-38E7-28129EBFE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8"/>
            <a:ext cx="6858000" cy="3857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Рисунок 20" descr="Изображение выглядит как в помещении, человек, одежд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xmlns="" id="{97081C16-7A45-3D46-3DC8-B7E4E51F82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8" y="80963"/>
            <a:ext cx="385762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Рисунок 23" descr="Изображение выглядит как текст, электроника, гадже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xmlns="" id="{9E7D054A-2DCB-7F75-6F46-01051A3EB1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0222"/>
            <a:ext cx="3960493" cy="2227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BB0C4F22-5E1F-A590-428B-5F1E65931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по проекту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"Введение в разработку, создание и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робототехнических</a:t>
            </a:r>
            <a:b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приложений"</a:t>
            </a:r>
            <a:r>
              <a:rPr lang="ru-RU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xmlns="" id="{F3E7C9C1-F4BD-7344-6A2F-DEE11FE2639D}"/>
              </a:ext>
            </a:extLst>
          </p:cNvPr>
          <p:cNvSpPr>
            <a:spLocks noGrp="1"/>
          </p:cNvSpPr>
          <p:nvPr/>
        </p:nvSpPr>
        <p:spPr>
          <a:xfrm>
            <a:off x="9929226" y="4320987"/>
            <a:ext cx="2375646" cy="2537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Васильева К.А.</a:t>
            </a:r>
          </a:p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Беспятчук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Е.Е.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Кондратьев А.С.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Сотов А.А.</a:t>
            </a: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Челноков Н.А.</a:t>
            </a:r>
          </a:p>
        </p:txBody>
      </p:sp>
    </p:spTree>
    <p:extLst>
      <p:ext uri="{BB962C8B-B14F-4D97-AF65-F5344CB8AC3E}">
        <p14:creationId xmlns:p14="http://schemas.microsoft.com/office/powerpoint/2010/main" val="2509577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FA5E43-CFD9-A8E7-E530-1EEDE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Обсуждения</a:t>
            </a:r>
            <a:endParaRPr lang="ru-RU" dirty="0"/>
          </a:p>
        </p:txBody>
      </p:sp>
      <p:pic>
        <p:nvPicPr>
          <p:cNvPr id="5" name="Объект 4" descr="Изображение выглядит как схем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xmlns="" id="{E817F12B-166A-6E36-579D-13540FEF0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1" name="Прямоугольник 10"/>
          <p:cNvSpPr/>
          <p:nvPr/>
        </p:nvSpPr>
        <p:spPr>
          <a:xfrm>
            <a:off x="917541" y="1469219"/>
            <a:ext cx="105831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В моменте работы возникло не мало трудностей, которые изначально мы не смогли предугадать. Но постепенно мы нашли решение всех проблем.</a:t>
            </a:r>
          </a:p>
          <a:p>
            <a:r>
              <a:rPr lang="ru-RU" sz="2800" dirty="0"/>
              <a:t>Получили много опыта во время взаимодействия внутри команды для создания проекта. Смогли изучить много актуальных технологий, которые нам пригодятся в дальнейшем обучении.</a:t>
            </a:r>
          </a:p>
          <a:p>
            <a:r>
              <a:rPr lang="ru-RU" sz="2800" dirty="0"/>
              <a:t>Данный проект позволил научиться работать в команде и делегировать полномочия.</a:t>
            </a:r>
          </a:p>
          <a:p>
            <a:r>
              <a:rPr lang="ru-RU" sz="2800" dirty="0"/>
              <a:t>Мы довольны своим результатом, хотя и не смогли завершить в </a:t>
            </a:r>
            <a:r>
              <a:rPr lang="ru-RU" sz="2800" dirty="0" err="1"/>
              <a:t>дедлайн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82813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в помещении, стол, стена,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57690C0A-92C8-389C-FFA9-B9F9B4B1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05BBE9-74AB-B573-86F6-F91D0225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020" y="2766218"/>
            <a:ext cx="5521960" cy="132556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02708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8" descr="Изображение выглядит как диаграмма, План, Технический чертеж, схематичный">
            <a:extLst>
              <a:ext uri="{FF2B5EF4-FFF2-40B4-BE49-F238E27FC236}">
                <a16:creationId xmlns:a16="http://schemas.microsoft.com/office/drawing/2014/main" xmlns="" id="{BDBD1F12-DC2C-666F-3DD3-C5FFB3DADF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95"/>
            <a:ext cx="25747877" cy="6803609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xmlns="" id="{6C48CC21-E192-7E13-BA04-BC6456F92464}"/>
              </a:ext>
            </a:extLst>
          </p:cNvPr>
          <p:cNvSpPr>
            <a:spLocks noGrp="1"/>
          </p:cNvSpPr>
          <p:nvPr/>
        </p:nvSpPr>
        <p:spPr>
          <a:xfrm>
            <a:off x="838200" y="20162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проекта: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«Роботизированная система монтажа электронных компонентов на базе манипулятора АВВ»</a:t>
            </a: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Разработать и внедрить роботизированную систему монтажа электронных компонентов на базе манипулятора АВВ, обеспечивающую высокую точность, скорость и эффективность сборки, а также снижение производственных затрат и улучшение качества конечной продукции. Система должна интегрироваться в существующие производственные процессы и быть адаптируемой к различным типам компонентов и схем, что позволит повысить гибкость производства и сократить время на перенастройку оборудования.</a:t>
            </a:r>
          </a:p>
          <a:p>
            <a:pPr marL="0" indent="0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Проблема, решаемая в данном проекте:</a:t>
            </a: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B481B38-2DD7-F8C8-4AB8-F91A3EA6E88B}"/>
              </a:ext>
            </a:extLst>
          </p:cNvPr>
          <p:cNvSpPr>
            <a:spLocks noGrp="1"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1929124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 descr="Изображение выглядит как диаграмма, План, Технический чертеж, схематичный">
            <a:extLst>
              <a:ext uri="{FF2B5EF4-FFF2-40B4-BE49-F238E27FC236}">
                <a16:creationId xmlns:a16="http://schemas.microsoft.com/office/drawing/2014/main" xmlns="" id="{5B256040-15B6-B4B5-C1B6-A9DEA7ABE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9120" y="0"/>
            <a:ext cx="25747877" cy="680360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212298F-1E39-17C5-A1B5-5BD2FE74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27EEB8-017D-2040-CD76-6398058DD116}"/>
              </a:ext>
            </a:extLst>
          </p:cNvPr>
          <p:cNvSpPr>
            <a:spLocks noGrp="1"/>
          </p:cNvSpPr>
          <p:nvPr/>
        </p:nvSpPr>
        <p:spPr>
          <a:xfrm>
            <a:off x="838200" y="201623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Исследование проводилось в учебной лаборатории университета "Сириус" на роботе манипуляторе ABB IRB 1600, с грузоподъёмностью 10 кг и досягаемостью 1,45 м. 30.11.2024 года нашей группой была выбрана задача на тему: «Роботизированная система монтажа электронных компонентов на базе манипулятора АВВ.» С 1 по 6 декабря наша команда работала над проектом.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1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 descr="Изображение выглядит как диаграмма, План, Технический чертеж, схематичный">
            <a:extLst>
              <a:ext uri="{FF2B5EF4-FFF2-40B4-BE49-F238E27FC236}">
                <a16:creationId xmlns:a16="http://schemas.microsoft.com/office/drawing/2014/main" xmlns="" id="{5B256040-15B6-B4B5-C1B6-A9DEA7ABE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00175" y="9514"/>
            <a:ext cx="25747877" cy="6803609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212298F-1E39-17C5-A1B5-5BD2FE74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Концепт модели и реализация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82" y="1608947"/>
            <a:ext cx="1847248" cy="1847248"/>
          </a:xfrm>
          <a:prstGeom prst="rect">
            <a:avLst/>
          </a:prstGeom>
        </p:spPr>
      </p:pic>
      <p:pic>
        <p:nvPicPr>
          <p:cNvPr id="6" name="Рисунок 5" descr="C:\Users\Admin\Downloads\Telegram Desktop\Деталь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10" y="1610551"/>
            <a:ext cx="2346960" cy="184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Admin\Downloads\Telegram Desktop\blender1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795" y="1608947"/>
            <a:ext cx="246126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Admin\Downloads\Telegram Desktop\blender2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996" y="1608947"/>
            <a:ext cx="248412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1903882" y="3501513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</a:t>
            </a:r>
            <a:r>
              <a:rPr lang="ru-RU" dirty="0" smtClean="0"/>
              <a:t>1-2 </a:t>
            </a:r>
            <a:r>
              <a:rPr lang="ru-RU" dirty="0"/>
              <a:t>Схема деталей в разрезе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933795" y="32245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Рис. </a:t>
            </a:r>
            <a:r>
              <a:rPr lang="ru-RU" dirty="0" smtClean="0"/>
              <a:t>3-4 </a:t>
            </a:r>
            <a:r>
              <a:rPr lang="ru-RU" dirty="0"/>
              <a:t>3D симуляция объектов, предполагаемая для печати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299" y="3998103"/>
            <a:ext cx="3889585" cy="218865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882545" y="4527073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</a:t>
            </a:r>
            <a:r>
              <a:rPr lang="ru-RU" dirty="0" smtClean="0"/>
              <a:t>5 </a:t>
            </a:r>
            <a:r>
              <a:rPr lang="ru-RU" dirty="0"/>
              <a:t>Вид плат и компонентов после вырезки</a:t>
            </a:r>
          </a:p>
        </p:txBody>
      </p:sp>
    </p:spTree>
    <p:extLst>
      <p:ext uri="{BB962C8B-B14F-4D97-AF65-F5344CB8AC3E}">
        <p14:creationId xmlns:p14="http://schemas.microsoft.com/office/powerpoint/2010/main" val="2544122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FE42BB31-1015-483E-6854-BA02A51C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12040" cy="686207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734B273-E6B0-FE22-E4FC-8D10D7A7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407" y="1390303"/>
            <a:ext cx="7921341" cy="3558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69632" y="5351397"/>
            <a:ext cx="942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Рис. 6 Первая реализация алгоритма, проверенная в идеальных условия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8844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Графическое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97D3582F-2A06-846C-D2EA-A82CA8F6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12040" cy="68620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79411E-2125-93DC-CDFA-B8BBEC7D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88106" y="1439126"/>
            <a:ext cx="6061626" cy="498419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231143" y="6053992"/>
            <a:ext cx="1033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 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6917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Графическое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97D3582F-2A06-846C-D2EA-A82CA8F63A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12040" cy="686207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79411E-2125-93DC-CDFA-B8BBEC7D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2532" y="1536567"/>
            <a:ext cx="8542675" cy="468512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765207" y="5852359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8</a:t>
            </a:r>
          </a:p>
        </p:txBody>
      </p:sp>
    </p:spTree>
    <p:extLst>
      <p:ext uri="{BB962C8B-B14F-4D97-AF65-F5344CB8AC3E}">
        <p14:creationId xmlns:p14="http://schemas.microsoft.com/office/powerpoint/2010/main" val="39716588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 descr="Изображение выглядит как снимок экрана, Мультимедийное программное обеспечение, Графическ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xmlns="" id="{10D46ED0-000C-5E6D-FFA2-9D8C5D738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77011" cy="689770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7E28A30-C9F0-3315-59C8-3EFBD856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ru-RU" dirty="0" smtClean="0"/>
              <a:t>. </a:t>
            </a:r>
            <a:r>
              <a:rPr lang="ru-RU" dirty="0" smtClean="0"/>
              <a:t>Интеграция в </a:t>
            </a:r>
            <a:r>
              <a:rPr lang="en-US" dirty="0" smtClean="0"/>
              <a:t>Rapid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24" y="1397942"/>
            <a:ext cx="6294826" cy="310807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672267" y="13979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Рис. 9 Настройка </a:t>
            </a:r>
            <a:r>
              <a:rPr lang="ru-RU" dirty="0"/>
              <a:t>сигналов для </a:t>
            </a:r>
            <a:r>
              <a:rPr lang="ru-RU" dirty="0" err="1"/>
              <a:t>grip</a:t>
            </a:r>
            <a:r>
              <a:rPr lang="ru-RU" dirty="0"/>
              <a:t> </a:t>
            </a:r>
            <a:r>
              <a:rPr lang="ru-RU" dirty="0" err="1"/>
              <a:t>open</a:t>
            </a:r>
            <a:r>
              <a:rPr lang="ru-RU" dirty="0"/>
              <a:t>, </a:t>
            </a:r>
            <a:r>
              <a:rPr lang="ru-RU" dirty="0" err="1"/>
              <a:t>grip</a:t>
            </a:r>
            <a:r>
              <a:rPr lang="ru-RU" dirty="0"/>
              <a:t> </a:t>
            </a:r>
            <a:r>
              <a:rPr lang="ru-RU" dirty="0" err="1"/>
              <a:t>close</a:t>
            </a:r>
            <a:r>
              <a:rPr lang="ru-RU" dirty="0"/>
              <a:t> для открытия </a:t>
            </a:r>
            <a:r>
              <a:rPr lang="ru-RU" dirty="0" err="1" smtClean="0"/>
              <a:t>гриппера</a:t>
            </a:r>
            <a:r>
              <a:rPr lang="ru-RU" dirty="0" smtClean="0"/>
              <a:t> </a:t>
            </a:r>
            <a:r>
              <a:rPr lang="ru-RU" dirty="0"/>
              <a:t>манипулятора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050" y="2389031"/>
            <a:ext cx="2354784" cy="381033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540835" y="6488668"/>
            <a:ext cx="5285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Рис. </a:t>
            </a:r>
            <a:r>
              <a:rPr lang="ru-RU" dirty="0" smtClean="0"/>
              <a:t>10 Компоненты программы в </a:t>
            </a:r>
            <a:r>
              <a:rPr lang="en-US" dirty="0" smtClean="0"/>
              <a:t>Rapid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342383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BFA5E43-CFD9-A8E7-E530-1EEDE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ru-RU" dirty="0" smtClean="0"/>
              <a:t>.Создание плана, отчета и презентации</a:t>
            </a:r>
            <a:endParaRPr lang="ru-RU" dirty="0"/>
          </a:p>
        </p:txBody>
      </p:sp>
      <p:pic>
        <p:nvPicPr>
          <p:cNvPr id="5" name="Объект 4" descr="Изображение выглядит как схем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xmlns="" id="{E817F12B-166A-6E36-579D-13540FEF0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44" y="1898771"/>
            <a:ext cx="2664195" cy="38103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154" y="1898771"/>
            <a:ext cx="2670279" cy="38103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248" y="1898771"/>
            <a:ext cx="4921733" cy="267158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65144" y="584613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Рис.11  </a:t>
            </a:r>
            <a:r>
              <a:rPr lang="ru-RU" dirty="0">
                <a:solidFill>
                  <a:schemeClr val="bg1"/>
                </a:solidFill>
              </a:rPr>
              <a:t>План проекта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812040" y="585673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Рис.12 </a:t>
            </a:r>
            <a:r>
              <a:rPr lang="ru-RU" dirty="0">
                <a:solidFill>
                  <a:schemeClr val="bg1"/>
                </a:solidFill>
              </a:rPr>
              <a:t>Отчет по проекту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00560" y="4779614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mtClean="0">
                <a:solidFill>
                  <a:schemeClr val="bg1"/>
                </a:solidFill>
              </a:rPr>
              <a:t>Рис.13 </a:t>
            </a:r>
            <a:r>
              <a:rPr lang="ru-RU" dirty="0" smtClean="0">
                <a:solidFill>
                  <a:schemeClr val="bg1"/>
                </a:solidFill>
              </a:rPr>
              <a:t>Презентация </a:t>
            </a:r>
            <a:r>
              <a:rPr lang="ru-RU" dirty="0">
                <a:solidFill>
                  <a:schemeClr val="bg1"/>
                </a:solidFill>
              </a:rPr>
              <a:t>проекта</a:t>
            </a:r>
          </a:p>
        </p:txBody>
      </p:sp>
    </p:spTree>
    <p:extLst>
      <p:ext uri="{BB962C8B-B14F-4D97-AF65-F5344CB8AC3E}">
        <p14:creationId xmlns:p14="http://schemas.microsoft.com/office/powerpoint/2010/main" val="74985560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343</Words>
  <Application>Microsoft Office PowerPoint</Application>
  <PresentationFormat>Широкоэкранный</PresentationFormat>
  <Paragraphs>36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Times New Roman</vt:lpstr>
      <vt:lpstr>Тема Office</vt:lpstr>
      <vt:lpstr>Отчет по проекту по дисциплине "Введение в разработку, создание и тестирование робототехнических приложений"  </vt:lpstr>
      <vt:lpstr>Презентация PowerPoint</vt:lpstr>
      <vt:lpstr>Методология</vt:lpstr>
      <vt:lpstr>1. Концепт модели и реализация</vt:lpstr>
      <vt:lpstr>2. OpenCV</vt:lpstr>
      <vt:lpstr>3. GUI</vt:lpstr>
      <vt:lpstr>3. GUI</vt:lpstr>
      <vt:lpstr>4. Интеграция в Rapid</vt:lpstr>
      <vt:lpstr>5.Создание плана, отчета и презентации</vt:lpstr>
      <vt:lpstr>Обсуждения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по проекту по дисциплине "Введение в разработку, создание и тестирование робототехнических приложений"</dc:title>
  <dc:creator>Yevgeny Bespyatchuk</dc:creator>
  <cp:lastModifiedBy>Учетная запись Майкрософт</cp:lastModifiedBy>
  <cp:revision>15</cp:revision>
  <dcterms:created xsi:type="dcterms:W3CDTF">2024-12-06T06:24:28Z</dcterms:created>
  <dcterms:modified xsi:type="dcterms:W3CDTF">2024-12-06T10:32:20Z</dcterms:modified>
</cp:coreProperties>
</file>